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1"/>
  </p:notesMasterIdLst>
  <p:sldIdLst>
    <p:sldId id="30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4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Futura PT Book" panose="020B0604020202020204" charset="0"/>
      <p:regular r:id="rId56"/>
      <p:italic r:id="rId57"/>
    </p:embeddedFont>
    <p:embeddedFont>
      <p:font typeface="Futura PT Demi" panose="020B0604020202020204" charset="0"/>
      <p:regular r:id="rId58"/>
      <p:italic r:id="rId59"/>
    </p:embeddedFont>
    <p:embeddedFont>
      <p:font typeface="Futura PT Light" panose="020B0604020202020204" charset="0"/>
      <p:regular r:id="rId60"/>
      <p: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9F9F9"/>
    <a:srgbClr val="F7F7F7"/>
    <a:srgbClr val="FEFEFE"/>
    <a:srgbClr val="593364"/>
    <a:srgbClr val="210D28"/>
    <a:srgbClr val="140818"/>
    <a:srgbClr val="451853"/>
    <a:srgbClr val="350E41"/>
    <a:srgbClr val="51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4" autoAdjust="0"/>
    <p:restoredTop sz="98338"/>
  </p:normalViewPr>
  <p:slideViewPr>
    <p:cSldViewPr snapToGrid="0">
      <p:cViewPr varScale="1">
        <p:scale>
          <a:sx n="75" d="100"/>
          <a:sy n="75" d="100"/>
        </p:scale>
        <p:origin x="1289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18AF4-7B17-A04D-8D55-2681F00DECE6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FC8D9-016F-BE46-A6AD-33329D701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5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C8D9-016F-BE46-A6AD-33329D7016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C8D9-016F-BE46-A6AD-33329D7016F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2A5F-8CF2-46A6-BF13-126A8C1E1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B5687-8CD3-4599-86F7-2412EF920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91999-DF53-4277-96D8-6CAC8D33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28332-A44F-4F5B-AE7A-8899E631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D5B2E-3FE9-48AA-9268-76C38C7A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0ABA8-C264-4A56-9CB6-451C611C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FD8D1-CDA4-4FAE-835A-27E903BDB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46B7A-2030-4A02-87CF-81F2C841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BA5CE-9B1C-4501-9214-CDA8B9CFD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88DCC-C895-4566-AAA6-A4913F67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9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8639DE-B619-4FCD-90A8-659745B8D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FF3E-948C-4F4B-90F6-A1672B2E7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46088-7818-484D-B872-778324BA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C2D64-4975-41F1-8A02-C23E61E0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BE4A-D962-40CF-87ED-2FB665C1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7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FF2F-4853-4C27-973C-BA6FB956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A72A4-F440-4DBB-BBEC-AB64AB495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53E80-6050-4739-9623-479C0640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13FBB-D130-488A-A554-92D69B68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8FF27-76FD-4AA1-A78A-90F94A02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8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9BAE-E924-4DDF-A2A0-D22616650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065F0-BBE1-4685-A63C-E366B325A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58DCA-869C-4DF5-AE17-079176C3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F8D4B-907B-408B-8938-362FDABB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D0DF1-EB8A-41F7-B6FC-9DB38D96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5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9F1-3C64-4FA6-B12A-1470B003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8D225-08B5-46D4-9DE1-0A8DC2C2C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D3698-B647-4F8A-81E2-1FEEF7547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3DF4-81C2-4867-B9B6-C8A44A51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65578-FF1D-4407-BE6A-84A99A23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AC1C5-4C37-41B0-A4D0-D642018D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0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F79FD-B4A6-4F36-9BAF-A96842B3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8CC2F-2882-4B31-98B8-B3D0CD05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0D173-4D3D-4DE0-AD38-253FE1BC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09338-0026-40A8-B8BF-E31BD3116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4B1A5-A297-4831-87E4-C197EAA8E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5CADF-7C80-4B57-A2AD-5B9D7606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CB546-A8E9-424B-8E5D-EA41D89F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B332B-F2FD-4CB2-8131-38B6ACA7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6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4AA4-518F-4907-8421-1407802A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159D7-E096-4A5E-90DD-B5240F96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C8025-59F2-4932-B68E-FF5C2D0A8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3540B-BD91-4A98-9AD6-04EA7368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8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BB57B-8883-4D1A-8F52-B92706DC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09CA6-5456-4952-B911-39D80148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9F7F4-47A3-4CD2-B75C-0F3B03F2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4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17E2F-8178-4F3D-8DEA-A6C661B5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BAFB-1625-409E-BD59-9794147CC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4BAB7-592C-4793-9CA6-56CCA5182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155A4-621B-4EC2-9538-AFDB89008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52FE6-DBDE-4C5F-A1EE-A41055CD6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1C7E4-745E-4EF9-8BF1-D2A0A756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5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D519-FBC8-4E6F-A159-465562C0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3CB564-0A1A-4E8D-96E5-4A8BF8B65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C7999-0ED2-4EC3-A2AE-747AE66C2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4D588-BA48-49CC-8F61-08541006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E2E40-BC99-4E8B-8C81-281EAB04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B5EAD-587F-456F-9B6E-57E90593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38278-27A6-4364-B1FF-3BB1ECE3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6DFD4-356A-49EF-8F28-1A3F9BF55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0289-41CB-4A70-A1FD-A5F50A572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1368-40BD-49C3-941D-D36DB212C36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530FA-AFEA-4656-B11A-C7CCF5153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572F9-93D2-46B0-8436-51E71886E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8DA83-651D-4F7F-B39D-04EF63F17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9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png"/><Relationship Id="rId7" Type="http://schemas.openxmlformats.org/officeDocument/2006/relationships/image" Target="../media/image1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694129-98C9-481B-9695-FA03B00A9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893"/>
            <a:ext cx="12192000" cy="68848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CB3C45-E40C-4B80-B8F7-37A305D78EBE}"/>
              </a:ext>
            </a:extLst>
          </p:cNvPr>
          <p:cNvSpPr/>
          <p:nvPr/>
        </p:nvSpPr>
        <p:spPr>
          <a:xfrm>
            <a:off x="6096000" y="640080"/>
            <a:ext cx="5513578" cy="5779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C4E708-AE7C-4F57-BA73-4A004125AC77}"/>
              </a:ext>
            </a:extLst>
          </p:cNvPr>
          <p:cNvGrpSpPr/>
          <p:nvPr/>
        </p:nvGrpSpPr>
        <p:grpSpPr>
          <a:xfrm>
            <a:off x="6787322" y="2664258"/>
            <a:ext cx="4154555" cy="1529484"/>
            <a:chOff x="6787322" y="2704851"/>
            <a:chExt cx="4154555" cy="152948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4F1104-CB09-4FE9-B711-9B192D7F3C00}"/>
                </a:ext>
              </a:extLst>
            </p:cNvPr>
            <p:cNvCxnSpPr>
              <a:cxnSpLocks/>
            </p:cNvCxnSpPr>
            <p:nvPr/>
          </p:nvCxnSpPr>
          <p:spPr>
            <a:xfrm>
              <a:off x="6906591" y="3861963"/>
              <a:ext cx="3590924" cy="0"/>
            </a:xfrm>
            <a:prstGeom prst="line">
              <a:avLst/>
            </a:prstGeom>
            <a:ln w="12700">
              <a:solidFill>
                <a:schemeClr val="accent1">
                  <a:lumMod val="8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784CE6-ECF2-46EB-B479-388942171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6591" y="4051124"/>
              <a:ext cx="3590924" cy="183211"/>
            </a:xfrm>
            <a:prstGeom prst="rect">
              <a:avLst/>
            </a:prstGeom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B98176CD-B564-4246-B9A6-25FAAC8E632A}"/>
                </a:ext>
              </a:extLst>
            </p:cNvPr>
            <p:cNvSpPr txBox="1">
              <a:spLocks/>
            </p:cNvSpPr>
            <p:nvPr/>
          </p:nvSpPr>
          <p:spPr>
            <a:xfrm>
              <a:off x="6787322" y="2704851"/>
              <a:ext cx="4154555" cy="11296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3400"/>
                </a:lnSpc>
                <a:buNone/>
              </a:pPr>
              <a:r>
                <a:rPr lang="en-US" sz="3900" cap="all" spc="200" dirty="0">
                  <a:solidFill>
                    <a:schemeClr val="accent1"/>
                  </a:solidFill>
                  <a:latin typeface="Futura PT Light" panose="020B0402020204020303" pitchFamily="34" charset="0"/>
                </a:rPr>
                <a:t>Living Your Life</a:t>
              </a:r>
            </a:p>
            <a:p>
              <a:pPr marL="0" indent="0">
                <a:lnSpc>
                  <a:spcPts val="3400"/>
                </a:lnSpc>
                <a:buNone/>
              </a:pPr>
              <a:r>
                <a:rPr lang="en-US" sz="3900" cap="all" spc="200" dirty="0">
                  <a:latin typeface="Futura PT Light" panose="020B0402020204020303" pitchFamily="34" charset="0"/>
                </a:rPr>
                <a:t>On purpose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216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8B013-514F-4483-A691-98386E6B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290A4F5-951D-4C31-81EA-D5625568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10</a:t>
            </a:fld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3B561-997E-4884-8E6A-BA90C1F2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5" y="638013"/>
            <a:ext cx="11047504" cy="5777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026B12-E805-41BF-BFBE-682925CD363B}"/>
              </a:ext>
            </a:extLst>
          </p:cNvPr>
          <p:cNvSpPr txBox="1"/>
          <p:nvPr/>
        </p:nvSpPr>
        <p:spPr>
          <a:xfrm>
            <a:off x="11061284" y="232013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25968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850DEA-FE38-4120-8CB6-7CB86C04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A964FD3-7844-4058-B54D-0FD490D8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11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9DF5C-4725-40CF-B250-071FA53C8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5" y="638013"/>
            <a:ext cx="11047504" cy="5777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CCAC30-8DC9-4C98-901C-032A424B766B}"/>
              </a:ext>
            </a:extLst>
          </p:cNvPr>
          <p:cNvSpPr txBox="1"/>
          <p:nvPr/>
        </p:nvSpPr>
        <p:spPr>
          <a:xfrm>
            <a:off x="11061284" y="232013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26302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D167C8-593A-4B63-8890-A7DCF78B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901B14D-3BD5-4E66-B5FC-87869E2D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12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393929-546F-43BE-8310-BB813FB0E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6" y="638013"/>
            <a:ext cx="11047502" cy="5777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8A88F-1870-482A-8E85-767F55C5CD44}"/>
              </a:ext>
            </a:extLst>
          </p:cNvPr>
          <p:cNvSpPr txBox="1"/>
          <p:nvPr/>
        </p:nvSpPr>
        <p:spPr>
          <a:xfrm>
            <a:off x="11061284" y="232013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27809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BCA82-E423-414C-91B1-4D51532D84F0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88CED-0DA0-46FE-B712-37A23C7F4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8A37D9E8-1ED9-4808-AFDA-7DACF70C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13</a:t>
            </a:fld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41721-81CD-46BB-BDC2-07FE17C5CA56}"/>
              </a:ext>
            </a:extLst>
          </p:cNvPr>
          <p:cNvSpPr txBox="1"/>
          <p:nvPr/>
        </p:nvSpPr>
        <p:spPr>
          <a:xfrm>
            <a:off x="1862138" y="3419475"/>
            <a:ext cx="8505825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WHAT DOES YOUR</a:t>
            </a:r>
            <a:br>
              <a:rPr lang="en-US" sz="3200" spc="300" dirty="0">
                <a:solidFill>
                  <a:schemeClr val="tx2"/>
                </a:solidFill>
              </a:rPr>
            </a:br>
            <a:r>
              <a:rPr lang="en-US" sz="3200" spc="300" dirty="0"/>
              <a:t>IDEAL LIFE SOUND LIKE?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1EFDCE-DF08-4E58-B83F-61CA992C9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99" y="2357474"/>
            <a:ext cx="548126" cy="7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5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62F5E-C1E6-490D-B893-0D860882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BE49A9EB-F9AF-449C-AF13-2E7F5458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14</a:t>
            </a:fld>
            <a:endParaRPr lang="en-US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8F14B-E78B-491E-A1FE-79F839B5C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6" y="638013"/>
            <a:ext cx="11047502" cy="5777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4B81A3-A336-48DE-A536-6404CB797C2D}"/>
              </a:ext>
            </a:extLst>
          </p:cNvPr>
          <p:cNvSpPr txBox="1"/>
          <p:nvPr/>
        </p:nvSpPr>
        <p:spPr>
          <a:xfrm>
            <a:off x="10992290" y="232013"/>
            <a:ext cx="761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SOUND</a:t>
            </a:r>
          </a:p>
        </p:txBody>
      </p:sp>
    </p:spTree>
    <p:extLst>
      <p:ext uri="{BB962C8B-B14F-4D97-AF65-F5344CB8AC3E}">
        <p14:creationId xmlns:p14="http://schemas.microsoft.com/office/powerpoint/2010/main" val="20323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587C01-4A9D-488C-8791-81BDAA333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C25508D-6AF1-48A2-8714-0127D8F3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15</a:t>
            </a:fld>
            <a:endParaRPr lang="en-US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4FA6F6-737D-4F8E-989B-FA60A3D7E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6" y="638013"/>
            <a:ext cx="11047502" cy="5777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6AE1AC-FEBA-43BA-BB15-1C269B90C182}"/>
              </a:ext>
            </a:extLst>
          </p:cNvPr>
          <p:cNvSpPr txBox="1"/>
          <p:nvPr/>
        </p:nvSpPr>
        <p:spPr>
          <a:xfrm>
            <a:off x="10992290" y="232013"/>
            <a:ext cx="761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SOUND</a:t>
            </a:r>
          </a:p>
        </p:txBody>
      </p:sp>
    </p:spTree>
    <p:extLst>
      <p:ext uri="{BB962C8B-B14F-4D97-AF65-F5344CB8AC3E}">
        <p14:creationId xmlns:p14="http://schemas.microsoft.com/office/powerpoint/2010/main" val="4997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758F1E-8CAC-4E43-8879-EDC5AB708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A13BD9C-5679-4D3B-BD6B-BF82F54F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16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296AF-2573-4EB9-A99A-5533D9BAE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500" cy="5777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41557-16BA-44FA-BC94-32BB4D4D4D0D}"/>
              </a:ext>
            </a:extLst>
          </p:cNvPr>
          <p:cNvSpPr txBox="1"/>
          <p:nvPr/>
        </p:nvSpPr>
        <p:spPr>
          <a:xfrm>
            <a:off x="10992290" y="232013"/>
            <a:ext cx="761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SOUND</a:t>
            </a:r>
          </a:p>
        </p:txBody>
      </p:sp>
    </p:spTree>
    <p:extLst>
      <p:ext uri="{BB962C8B-B14F-4D97-AF65-F5344CB8AC3E}">
        <p14:creationId xmlns:p14="http://schemas.microsoft.com/office/powerpoint/2010/main" val="3772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92C172-DBD4-477A-BA97-01A4378A4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B7A601C-ADFD-4EA2-939C-C50E0C64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17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F5F18-13F4-4AC1-A175-F0D090014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500" cy="5777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13E523-F31B-4A9A-A86A-9AB9DAEB9037}"/>
              </a:ext>
            </a:extLst>
          </p:cNvPr>
          <p:cNvSpPr txBox="1"/>
          <p:nvPr/>
        </p:nvSpPr>
        <p:spPr>
          <a:xfrm>
            <a:off x="10992290" y="232013"/>
            <a:ext cx="761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SOUND</a:t>
            </a:r>
          </a:p>
        </p:txBody>
      </p:sp>
    </p:spTree>
    <p:extLst>
      <p:ext uri="{BB962C8B-B14F-4D97-AF65-F5344CB8AC3E}">
        <p14:creationId xmlns:p14="http://schemas.microsoft.com/office/powerpoint/2010/main" val="253419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007403-C747-40D9-8178-2490ADCA1733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71BE1-8D78-4D82-830A-021824C4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B375E759-86E4-41F6-9A84-BC9888CD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18</a:t>
            </a:fld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9126E-3959-4004-BAF0-C663A5D6198D}"/>
              </a:ext>
            </a:extLst>
          </p:cNvPr>
          <p:cNvSpPr txBox="1"/>
          <p:nvPr/>
        </p:nvSpPr>
        <p:spPr>
          <a:xfrm>
            <a:off x="1862138" y="3448050"/>
            <a:ext cx="8505825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WHAT DOES YOUR</a:t>
            </a:r>
            <a:br>
              <a:rPr lang="en-US" sz="3200" spc="300" dirty="0">
                <a:solidFill>
                  <a:schemeClr val="tx2"/>
                </a:solidFill>
              </a:rPr>
            </a:br>
            <a:r>
              <a:rPr lang="en-US" sz="3200" spc="300" dirty="0"/>
              <a:t>IDEAL LIFE FEEL LIKE?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48A340E-F13A-487C-A5E4-E5D994D78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90" y="2317990"/>
            <a:ext cx="684219" cy="7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9F896-CDB8-4C33-B8F0-8483892F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27415F3-980D-4FAB-AF1A-3DE1A958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19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3BBC3-47AD-48A3-BA3C-B7E27208B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500" cy="5777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608F3-39BC-4DDE-8DDA-711CA2E0D0BB}"/>
              </a:ext>
            </a:extLst>
          </p:cNvPr>
          <p:cNvSpPr txBox="1"/>
          <p:nvPr/>
        </p:nvSpPr>
        <p:spPr>
          <a:xfrm>
            <a:off x="11260056" y="232013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FEEL</a:t>
            </a:r>
          </a:p>
        </p:txBody>
      </p:sp>
    </p:spTree>
    <p:extLst>
      <p:ext uri="{BB962C8B-B14F-4D97-AF65-F5344CB8AC3E}">
        <p14:creationId xmlns:p14="http://schemas.microsoft.com/office/powerpoint/2010/main" val="309601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view with a mountain in the background&#10;&#10;Description automatically generated">
            <a:extLst>
              <a:ext uri="{FF2B5EF4-FFF2-40B4-BE49-F238E27FC236}">
                <a16:creationId xmlns:a16="http://schemas.microsoft.com/office/drawing/2014/main" id="{DEC55878-3C6C-47A7-B04C-A13D0422F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3" y="-36015"/>
            <a:ext cx="12204443" cy="6894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79CCA-04D5-4D8B-9461-8B283EA1F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E93C4C51-0D8E-485B-AE88-D5142F1A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</a:t>
            </a:fld>
            <a:endParaRPr lang="en-US" sz="10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A8FE3B-557A-49BC-AA08-ED3D5C88B34D}"/>
              </a:ext>
            </a:extLst>
          </p:cNvPr>
          <p:cNvSpPr/>
          <p:nvPr/>
        </p:nvSpPr>
        <p:spPr>
          <a:xfrm>
            <a:off x="573708" y="2334411"/>
            <a:ext cx="8046418" cy="216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FCD41-69E5-410B-AD17-E06AA3EFA307}"/>
              </a:ext>
            </a:extLst>
          </p:cNvPr>
          <p:cNvSpPr txBox="1"/>
          <p:nvPr/>
        </p:nvSpPr>
        <p:spPr>
          <a:xfrm>
            <a:off x="1140514" y="2851246"/>
            <a:ext cx="6912806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LET’S IMAGINE YOUR IDEAL LIFE</a:t>
            </a:r>
            <a:br>
              <a:rPr lang="en-US" sz="3200" spc="300" dirty="0">
                <a:solidFill>
                  <a:schemeClr val="tx2"/>
                </a:solidFill>
              </a:rPr>
            </a:br>
            <a:r>
              <a:rPr lang="en-US" sz="3200" spc="300" dirty="0"/>
              <a:t>AND HOW YOU CAN GET THERE.</a:t>
            </a:r>
          </a:p>
        </p:txBody>
      </p:sp>
    </p:spTree>
    <p:extLst>
      <p:ext uri="{BB962C8B-B14F-4D97-AF65-F5344CB8AC3E}">
        <p14:creationId xmlns:p14="http://schemas.microsoft.com/office/powerpoint/2010/main" val="27373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DD43F8-EE60-4CDC-9216-D21392D0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8A1E7F18-CC35-482C-AD5A-48AE71DA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20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EB830-4F5A-49A9-AC09-55B8CD8CA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FA2496-CF19-4C9A-8DCD-E39C7FFB553A}"/>
              </a:ext>
            </a:extLst>
          </p:cNvPr>
          <p:cNvSpPr txBox="1"/>
          <p:nvPr/>
        </p:nvSpPr>
        <p:spPr>
          <a:xfrm>
            <a:off x="11260056" y="232013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FEEL</a:t>
            </a:r>
          </a:p>
        </p:txBody>
      </p:sp>
    </p:spTree>
    <p:extLst>
      <p:ext uri="{BB962C8B-B14F-4D97-AF65-F5344CB8AC3E}">
        <p14:creationId xmlns:p14="http://schemas.microsoft.com/office/powerpoint/2010/main" val="6756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213235-273F-44B1-AA6C-B937DCE6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8644FE6-A73C-42CD-860A-1EF91EA9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21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19E2C-454D-41DC-BC8E-4D2CC3734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19C71-0061-4C2A-B23A-7347AE630644}"/>
              </a:ext>
            </a:extLst>
          </p:cNvPr>
          <p:cNvSpPr txBox="1"/>
          <p:nvPr/>
        </p:nvSpPr>
        <p:spPr>
          <a:xfrm>
            <a:off x="11260056" y="232013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FEEL</a:t>
            </a:r>
          </a:p>
        </p:txBody>
      </p:sp>
    </p:spTree>
    <p:extLst>
      <p:ext uri="{BB962C8B-B14F-4D97-AF65-F5344CB8AC3E}">
        <p14:creationId xmlns:p14="http://schemas.microsoft.com/office/powerpoint/2010/main" val="26674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04906B-45BB-4AA6-A36C-805F1407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6AAB8A2-0E22-49F5-A11E-A1F2E47E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22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9ACF2-D383-40EB-B9E5-ED213BBF3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E68F71-4F96-422A-AE35-2F4D21F85F5B}"/>
              </a:ext>
            </a:extLst>
          </p:cNvPr>
          <p:cNvSpPr txBox="1"/>
          <p:nvPr/>
        </p:nvSpPr>
        <p:spPr>
          <a:xfrm>
            <a:off x="11260056" y="232013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FEEL</a:t>
            </a:r>
          </a:p>
        </p:txBody>
      </p:sp>
    </p:spTree>
    <p:extLst>
      <p:ext uri="{BB962C8B-B14F-4D97-AF65-F5344CB8AC3E}">
        <p14:creationId xmlns:p14="http://schemas.microsoft.com/office/powerpoint/2010/main" val="117324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04906B-45BB-4AA6-A36C-805F1407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6AAB8A2-0E22-49F5-A11E-A1F2E47E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23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9ACF2-D383-40EB-B9E5-ED213BBF3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8" y="638013"/>
            <a:ext cx="11047497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E68F71-4F96-422A-AE35-2F4D21F85F5B}"/>
              </a:ext>
            </a:extLst>
          </p:cNvPr>
          <p:cNvSpPr txBox="1"/>
          <p:nvPr/>
        </p:nvSpPr>
        <p:spPr>
          <a:xfrm>
            <a:off x="11260056" y="232013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FEEL</a:t>
            </a:r>
          </a:p>
        </p:txBody>
      </p:sp>
    </p:spTree>
    <p:extLst>
      <p:ext uri="{BB962C8B-B14F-4D97-AF65-F5344CB8AC3E}">
        <p14:creationId xmlns:p14="http://schemas.microsoft.com/office/powerpoint/2010/main" val="36656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876035-C592-4944-8D05-31343BD86A27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D167C-D08D-4B5B-A3B1-C24CC1C7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08BD617-F7C5-4E19-BF73-38A3E10D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24</a:t>
            </a:fld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3814C-AA2D-4759-B3D7-307027B5A41D}"/>
              </a:ext>
            </a:extLst>
          </p:cNvPr>
          <p:cNvSpPr txBox="1"/>
          <p:nvPr/>
        </p:nvSpPr>
        <p:spPr>
          <a:xfrm>
            <a:off x="1862138" y="3429000"/>
            <a:ext cx="8505825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WHAT ARE YOU</a:t>
            </a:r>
            <a:br>
              <a:rPr lang="en-US" sz="3200" spc="300" dirty="0">
                <a:solidFill>
                  <a:schemeClr val="tx2"/>
                </a:solidFill>
              </a:rPr>
            </a:br>
            <a:r>
              <a:rPr lang="en-US" sz="3200" spc="300" dirty="0"/>
              <a:t>DOING?</a:t>
            </a:r>
          </a:p>
        </p:txBody>
      </p:sp>
      <p:pic>
        <p:nvPicPr>
          <p:cNvPr id="11" name="Picture 10" descr="A picture containing clip, drawing, light&#10;&#10;Description automatically generated">
            <a:extLst>
              <a:ext uri="{FF2B5EF4-FFF2-40B4-BE49-F238E27FC236}">
                <a16:creationId xmlns:a16="http://schemas.microsoft.com/office/drawing/2014/main" id="{44D81ACD-5FA4-44B3-B3D0-E519DB6D5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42" y="2361247"/>
            <a:ext cx="960147" cy="70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7DA4AC-8EA2-411F-981A-1E5A3A61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F6262F0-FBCE-4D13-A019-CC8B1C3E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25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CC76C-4A52-44C4-BD40-85D2B7E7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500" cy="5777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887E65-E2E6-4F4E-8880-50FC17F21F0F}"/>
              </a:ext>
            </a:extLst>
          </p:cNvPr>
          <p:cNvSpPr txBox="1"/>
          <p:nvPr/>
        </p:nvSpPr>
        <p:spPr>
          <a:xfrm>
            <a:off x="10906125" y="232013"/>
            <a:ext cx="84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3422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6003B-97CD-4906-9EFE-86175525D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CFA2112-CD48-4D1E-A4D3-73582C27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26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5FB27-614F-4FA2-BA95-C6155761C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437FFF-2E4D-4BBA-B4B2-C234DEED7105}"/>
              </a:ext>
            </a:extLst>
          </p:cNvPr>
          <p:cNvSpPr txBox="1"/>
          <p:nvPr/>
        </p:nvSpPr>
        <p:spPr>
          <a:xfrm>
            <a:off x="10906125" y="232013"/>
            <a:ext cx="84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16736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D076F3-A440-4499-B271-7DB340F7E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01763BD-0A86-4622-AF6D-83BB771E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27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FD178-9978-4D20-BEA7-C68A35EC2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8631FD-F532-4AAA-91A2-9AF5D3086ED8}"/>
              </a:ext>
            </a:extLst>
          </p:cNvPr>
          <p:cNvSpPr txBox="1"/>
          <p:nvPr/>
        </p:nvSpPr>
        <p:spPr>
          <a:xfrm>
            <a:off x="10906125" y="232013"/>
            <a:ext cx="84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40878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02CCB6-361E-4693-B0B2-440969E4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F381FDD-50DE-45BF-B06E-00CFF6C3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28</a:t>
            </a:fld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C68DA-0069-42BD-8991-AF5466CA4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68FDAD-A8EC-4720-85A1-1DA92B42F2E2}"/>
              </a:ext>
            </a:extLst>
          </p:cNvPr>
          <p:cNvSpPr txBox="1"/>
          <p:nvPr/>
        </p:nvSpPr>
        <p:spPr>
          <a:xfrm>
            <a:off x="10906125" y="232013"/>
            <a:ext cx="84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19292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2CBB-BE45-4E1A-A742-8730912F4F6A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CA7EF-C33B-40C4-AF9F-33A363D4F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CD9C155-CD04-4062-AE45-72F57BEF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29</a:t>
            </a:fld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3AB2D-3D5B-4FAB-892E-A87DF3259C04}"/>
              </a:ext>
            </a:extLst>
          </p:cNvPr>
          <p:cNvSpPr txBox="1"/>
          <p:nvPr/>
        </p:nvSpPr>
        <p:spPr>
          <a:xfrm>
            <a:off x="1862138" y="3429000"/>
            <a:ext cx="8505825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WHO ARE YOU</a:t>
            </a:r>
            <a:br>
              <a:rPr lang="en-US" sz="3200" spc="300" dirty="0">
                <a:solidFill>
                  <a:schemeClr val="tx2"/>
                </a:solidFill>
              </a:rPr>
            </a:br>
            <a:r>
              <a:rPr lang="en-US" sz="3200" spc="300" dirty="0"/>
              <a:t>WITH?</a:t>
            </a:r>
          </a:p>
        </p:txBody>
      </p:sp>
      <p:pic>
        <p:nvPicPr>
          <p:cNvPr id="11" name="Picture 10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7746084B-E30A-40B8-A926-DB34E5D0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74" y="2375535"/>
            <a:ext cx="565476" cy="7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E2A1B83-00E3-4DB6-81D5-8CB503DFE089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05A5AB-7D58-49D1-B4B9-73CCAF423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91F3630-F133-4F31-8FF4-891BE477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</a:t>
            </a:fld>
            <a:endParaRPr lang="en-US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8555D-C898-453E-8D69-1000F1789D6D}"/>
              </a:ext>
            </a:extLst>
          </p:cNvPr>
          <p:cNvSpPr txBox="1"/>
          <p:nvPr/>
        </p:nvSpPr>
        <p:spPr>
          <a:xfrm>
            <a:off x="1843088" y="3157493"/>
            <a:ext cx="85058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tx2"/>
                </a:solidFill>
              </a:rPr>
              <a:t>THE BEST PART IS </a:t>
            </a:r>
            <a:r>
              <a:rPr lang="en-US" sz="3200" spc="300" dirty="0"/>
              <a:t>ANYONE CAN DO IT.</a:t>
            </a:r>
          </a:p>
        </p:txBody>
      </p:sp>
    </p:spTree>
    <p:extLst>
      <p:ext uri="{BB962C8B-B14F-4D97-AF65-F5344CB8AC3E}">
        <p14:creationId xmlns:p14="http://schemas.microsoft.com/office/powerpoint/2010/main" val="405464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E0EB8-CEF5-49E5-9B8E-81F2EBDBE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6053DD09-56E8-4632-9640-E1A2E6B8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30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8EB47-BB2C-4131-B1B8-25119D789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973943-9F55-498E-A9D9-8ECEA6942BA8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COMPANIONS</a:t>
            </a:r>
          </a:p>
        </p:txBody>
      </p:sp>
    </p:spTree>
    <p:extLst>
      <p:ext uri="{BB962C8B-B14F-4D97-AF65-F5344CB8AC3E}">
        <p14:creationId xmlns:p14="http://schemas.microsoft.com/office/powerpoint/2010/main" val="6664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D77B1E-34CE-4CDD-941E-EB72CE8B9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DD084E28-3798-4ECD-B2BD-DEB408DE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31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472C2-F398-4D77-9777-BC7EFDBB9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2B29D-F4BF-4EB8-A94A-0D7BB29BE551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COMPANIONS</a:t>
            </a:r>
          </a:p>
        </p:txBody>
      </p:sp>
    </p:spTree>
    <p:extLst>
      <p:ext uri="{BB962C8B-B14F-4D97-AF65-F5344CB8AC3E}">
        <p14:creationId xmlns:p14="http://schemas.microsoft.com/office/powerpoint/2010/main" val="27233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B7C846-5DD4-423A-A44B-3A06224A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3EAA05D-B1D7-4F39-B517-5CAF22A5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32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29136-422B-4E4A-B901-3AC16887A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A3801-ECE3-46FF-A4EA-F8C0E08E3119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COMPANIONS</a:t>
            </a:r>
          </a:p>
        </p:txBody>
      </p:sp>
    </p:spTree>
    <p:extLst>
      <p:ext uri="{BB962C8B-B14F-4D97-AF65-F5344CB8AC3E}">
        <p14:creationId xmlns:p14="http://schemas.microsoft.com/office/powerpoint/2010/main" val="4548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DA0DED-8F78-4D4E-A8A3-190443FA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DF4A4A38-0136-4E2C-877D-CBA4DBDD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33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B53F4B-235B-408D-A015-33825CC5C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517B5-49BF-46A4-878E-E9A9CA6E9330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COMPANIONS</a:t>
            </a:r>
          </a:p>
        </p:txBody>
      </p:sp>
    </p:spTree>
    <p:extLst>
      <p:ext uri="{BB962C8B-B14F-4D97-AF65-F5344CB8AC3E}">
        <p14:creationId xmlns:p14="http://schemas.microsoft.com/office/powerpoint/2010/main" val="22845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D1CBD38D-C8A3-40DC-82CD-8316230198EC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843E096-8D0A-4E77-A0F7-AE8D3E5F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58" name="Slide Number Placeholder 9">
            <a:extLst>
              <a:ext uri="{FF2B5EF4-FFF2-40B4-BE49-F238E27FC236}">
                <a16:creationId xmlns:a16="http://schemas.microsoft.com/office/drawing/2014/main" id="{ADF07350-C2FD-4C0F-8A73-E9DC7C5E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34</a:t>
            </a:fld>
            <a:endParaRPr lang="en-US" sz="105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68C3165-B564-41BD-88F2-270516E23594}"/>
              </a:ext>
            </a:extLst>
          </p:cNvPr>
          <p:cNvSpPr txBox="1"/>
          <p:nvPr/>
        </p:nvSpPr>
        <p:spPr>
          <a:xfrm>
            <a:off x="1862138" y="3457575"/>
            <a:ext cx="8505825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WHO ARE YOU</a:t>
            </a:r>
            <a:br>
              <a:rPr lang="en-US" sz="3200" spc="300" dirty="0">
                <a:solidFill>
                  <a:schemeClr val="tx2"/>
                </a:solidFill>
              </a:rPr>
            </a:br>
            <a:r>
              <a:rPr lang="en-US" sz="3200" spc="300" dirty="0"/>
              <a:t>BEING?</a:t>
            </a:r>
          </a:p>
        </p:txBody>
      </p:sp>
      <p:pic>
        <p:nvPicPr>
          <p:cNvPr id="94" name="Picture 9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B68D89-6EA4-45CA-8642-7127E5E5D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49" y="2301715"/>
            <a:ext cx="452057" cy="8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0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5456F3-BCE0-4C48-900C-6EE2F1C16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BC4A028-3317-444F-9AF2-FE1E0245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35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73A98-D4FF-4D5E-BF51-D8B5B46A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7" y="638013"/>
            <a:ext cx="11047499" cy="5777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794C4-1D5C-470E-A19D-CD35AD6886C7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BEING</a:t>
            </a:r>
          </a:p>
        </p:txBody>
      </p:sp>
    </p:spTree>
    <p:extLst>
      <p:ext uri="{BB962C8B-B14F-4D97-AF65-F5344CB8AC3E}">
        <p14:creationId xmlns:p14="http://schemas.microsoft.com/office/powerpoint/2010/main" val="191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52E10-9490-4F23-B2C9-6EFC3832A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5153F741-0A28-431E-BD5C-6D857D53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36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99BA8-9964-430C-AFA4-34EBB65D0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8" y="638013"/>
            <a:ext cx="11047497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F4E135-CA6E-4C2C-82B6-5EEE727EBD96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BEING</a:t>
            </a:r>
          </a:p>
        </p:txBody>
      </p:sp>
    </p:spTree>
    <p:extLst>
      <p:ext uri="{BB962C8B-B14F-4D97-AF65-F5344CB8AC3E}">
        <p14:creationId xmlns:p14="http://schemas.microsoft.com/office/powerpoint/2010/main" val="6895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DCD80-D5EF-46BB-B0DF-4FB8476D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A2C5C15-4AA9-4398-9BF4-85B27098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37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23BE0-586A-446B-B41C-F7D74ED7D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8" y="638013"/>
            <a:ext cx="11047497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7681D-29EB-492A-834D-6DBBFB41E230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BEING</a:t>
            </a:r>
          </a:p>
        </p:txBody>
      </p:sp>
    </p:spTree>
    <p:extLst>
      <p:ext uri="{BB962C8B-B14F-4D97-AF65-F5344CB8AC3E}">
        <p14:creationId xmlns:p14="http://schemas.microsoft.com/office/powerpoint/2010/main" val="16280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96A172-B8CC-436B-BFAA-BD6D17D2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AAB4765-8D0E-4059-BA8F-5E6F8067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38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DEE48-A160-40E3-9A9C-C90A1BA40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8" y="638013"/>
            <a:ext cx="11047497" cy="577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4F4336-7758-4D51-B37C-453207EE1FB5}"/>
              </a:ext>
            </a:extLst>
          </p:cNvPr>
          <p:cNvSpPr txBox="1"/>
          <p:nvPr/>
        </p:nvSpPr>
        <p:spPr>
          <a:xfrm>
            <a:off x="10429875" y="232013"/>
            <a:ext cx="132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BEING</a:t>
            </a:r>
          </a:p>
        </p:txBody>
      </p:sp>
    </p:spTree>
    <p:extLst>
      <p:ext uri="{BB962C8B-B14F-4D97-AF65-F5344CB8AC3E}">
        <p14:creationId xmlns:p14="http://schemas.microsoft.com/office/powerpoint/2010/main" val="1706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D0BC85-97B1-4003-92D0-504D3F8D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1C86E1E-7BCD-4989-B7ED-26F7D0D2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39</a:t>
            </a:fld>
            <a:endParaRPr lang="en-US" sz="105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890EB6-91DD-4D33-87F8-691775A6DB1B}"/>
              </a:ext>
            </a:extLst>
          </p:cNvPr>
          <p:cNvGrpSpPr/>
          <p:nvPr/>
        </p:nvGrpSpPr>
        <p:grpSpPr>
          <a:xfrm>
            <a:off x="7995029" y="3579606"/>
            <a:ext cx="3614549" cy="2839482"/>
            <a:chOff x="7995029" y="3579606"/>
            <a:chExt cx="3614549" cy="283948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C96278-1F58-416F-92C6-FAAF87374B0A}"/>
                </a:ext>
              </a:extLst>
            </p:cNvPr>
            <p:cNvSpPr/>
            <p:nvPr/>
          </p:nvSpPr>
          <p:spPr>
            <a:xfrm>
              <a:off x="7995029" y="3579606"/>
              <a:ext cx="3614549" cy="28394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D17F45-5047-47D3-839B-36C6DC2C6513}"/>
                </a:ext>
              </a:extLst>
            </p:cNvPr>
            <p:cNvGrpSpPr/>
            <p:nvPr/>
          </p:nvGrpSpPr>
          <p:grpSpPr>
            <a:xfrm>
              <a:off x="8496425" y="4159763"/>
              <a:ext cx="2611757" cy="1679168"/>
              <a:chOff x="8496425" y="4049387"/>
              <a:chExt cx="2611757" cy="167916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BB52C4-06DA-4F45-8310-86C24E6EFE6B}"/>
                  </a:ext>
                </a:extLst>
              </p:cNvPr>
              <p:cNvSpPr txBox="1"/>
              <p:nvPr/>
            </p:nvSpPr>
            <p:spPr>
              <a:xfrm>
                <a:off x="8496425" y="5062411"/>
                <a:ext cx="2611757" cy="666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pc="200" dirty="0">
                    <a:solidFill>
                      <a:schemeClr val="tx2"/>
                    </a:solidFill>
                  </a:rPr>
                  <a:t>WHO ARE YOU</a:t>
                </a:r>
                <a:br>
                  <a:rPr lang="en-US" spc="200" dirty="0">
                    <a:solidFill>
                      <a:schemeClr val="tx2"/>
                    </a:solidFill>
                  </a:rPr>
                </a:br>
                <a:r>
                  <a:rPr lang="en-US" spc="200" dirty="0"/>
                  <a:t>BEING?</a:t>
                </a:r>
              </a:p>
            </p:txBody>
          </p:sp>
          <p:pic>
            <p:nvPicPr>
              <p:cNvPr id="25" name="Picture 2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0ADF622-DAAF-4173-9A5E-912E42CE2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6275" y="4049387"/>
                <a:ext cx="452057" cy="807245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7E2482-E005-4454-93ED-992DA37DE6C6}"/>
              </a:ext>
            </a:extLst>
          </p:cNvPr>
          <p:cNvGrpSpPr/>
          <p:nvPr/>
        </p:nvGrpSpPr>
        <p:grpSpPr>
          <a:xfrm>
            <a:off x="4288726" y="3579606"/>
            <a:ext cx="3614549" cy="2839482"/>
            <a:chOff x="4288726" y="3579606"/>
            <a:chExt cx="3614549" cy="28394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2CBAC50-BAF8-4868-BDE5-3C9FE81ABDE1}"/>
                </a:ext>
              </a:extLst>
            </p:cNvPr>
            <p:cNvSpPr/>
            <p:nvPr/>
          </p:nvSpPr>
          <p:spPr>
            <a:xfrm>
              <a:off x="4288726" y="3579606"/>
              <a:ext cx="3614549" cy="28394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773A3-661C-4E53-A0A9-76C7DAD4CF1F}"/>
                </a:ext>
              </a:extLst>
            </p:cNvPr>
            <p:cNvGrpSpPr/>
            <p:nvPr/>
          </p:nvGrpSpPr>
          <p:grpSpPr>
            <a:xfrm>
              <a:off x="4942846" y="4182166"/>
              <a:ext cx="2306308" cy="1656765"/>
              <a:chOff x="4942846" y="4071790"/>
              <a:chExt cx="2306308" cy="165676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1674D6-2B23-449F-8FD2-0B8A35DF86CD}"/>
                  </a:ext>
                </a:extLst>
              </p:cNvPr>
              <p:cNvSpPr txBox="1"/>
              <p:nvPr/>
            </p:nvSpPr>
            <p:spPr>
              <a:xfrm>
                <a:off x="4942846" y="5062411"/>
                <a:ext cx="2306308" cy="666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pc="200" dirty="0">
                    <a:solidFill>
                      <a:schemeClr val="tx2"/>
                    </a:solidFill>
                  </a:rPr>
                  <a:t>WHO ARE YOU</a:t>
                </a:r>
                <a:br>
                  <a:rPr lang="en-US" spc="200" dirty="0">
                    <a:solidFill>
                      <a:schemeClr val="tx2"/>
                    </a:solidFill>
                  </a:rPr>
                </a:br>
                <a:r>
                  <a:rPr lang="en-US" spc="200" dirty="0"/>
                  <a:t>WITH?</a:t>
                </a:r>
              </a:p>
            </p:txBody>
          </p:sp>
          <p:pic>
            <p:nvPicPr>
              <p:cNvPr id="30" name="Picture 29" descr="A picture containing drawing, sign&#10;&#10;Description automatically generated">
                <a:extLst>
                  <a:ext uri="{FF2B5EF4-FFF2-40B4-BE49-F238E27FC236}">
                    <a16:creationId xmlns:a16="http://schemas.microsoft.com/office/drawing/2014/main" id="{88B5958F-4315-46A1-9604-4A98CAD335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3262" y="4071790"/>
                <a:ext cx="565476" cy="762439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324032-5198-4201-8C75-04EDFB7F9FC8}"/>
              </a:ext>
            </a:extLst>
          </p:cNvPr>
          <p:cNvGrpSpPr/>
          <p:nvPr/>
        </p:nvGrpSpPr>
        <p:grpSpPr>
          <a:xfrm>
            <a:off x="566926" y="3579606"/>
            <a:ext cx="3614549" cy="2839482"/>
            <a:chOff x="566926" y="3579606"/>
            <a:chExt cx="3614549" cy="283948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D9A01-894B-4B7D-8317-3E485CB89ECE}"/>
                </a:ext>
              </a:extLst>
            </p:cNvPr>
            <p:cNvSpPr/>
            <p:nvPr/>
          </p:nvSpPr>
          <p:spPr>
            <a:xfrm>
              <a:off x="566926" y="3579606"/>
              <a:ext cx="3614549" cy="28394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4B0F41-53B3-4215-AF60-987F1E60EBE0}"/>
                </a:ext>
              </a:extLst>
            </p:cNvPr>
            <p:cNvGrpSpPr/>
            <p:nvPr/>
          </p:nvGrpSpPr>
          <p:grpSpPr>
            <a:xfrm>
              <a:off x="1069380" y="4210484"/>
              <a:ext cx="2609641" cy="1628447"/>
              <a:chOff x="1069380" y="4100108"/>
              <a:chExt cx="2609641" cy="162844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20D339E-48BE-48C5-8C1B-F382E5057ABF}"/>
                  </a:ext>
                </a:extLst>
              </p:cNvPr>
              <p:cNvSpPr txBox="1"/>
              <p:nvPr/>
            </p:nvSpPr>
            <p:spPr>
              <a:xfrm>
                <a:off x="1069380" y="5062411"/>
                <a:ext cx="2609641" cy="666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pc="200" dirty="0">
                    <a:solidFill>
                      <a:schemeClr val="tx2"/>
                    </a:solidFill>
                  </a:rPr>
                  <a:t>WHAT ARE YOU</a:t>
                </a:r>
                <a:br>
                  <a:rPr lang="en-US" spc="200" dirty="0">
                    <a:solidFill>
                      <a:schemeClr val="tx2"/>
                    </a:solidFill>
                  </a:rPr>
                </a:br>
                <a:r>
                  <a:rPr lang="en-US" spc="200" dirty="0"/>
                  <a:t>DOING?</a:t>
                </a:r>
              </a:p>
            </p:txBody>
          </p:sp>
          <p:pic>
            <p:nvPicPr>
              <p:cNvPr id="35" name="Picture 34" descr="A picture containing clip, drawing, light&#10;&#10;Description automatically generated">
                <a:extLst>
                  <a:ext uri="{FF2B5EF4-FFF2-40B4-BE49-F238E27FC236}">
                    <a16:creationId xmlns:a16="http://schemas.microsoft.com/office/drawing/2014/main" id="{1E3D3296-D523-4374-91D2-A572F5CB7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4127" y="4100108"/>
                <a:ext cx="960147" cy="705803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ACB8A-8915-4D39-8C99-C4A8584CB392}"/>
              </a:ext>
            </a:extLst>
          </p:cNvPr>
          <p:cNvGrpSpPr/>
          <p:nvPr/>
        </p:nvGrpSpPr>
        <p:grpSpPr>
          <a:xfrm>
            <a:off x="7995029" y="640080"/>
            <a:ext cx="3614549" cy="2839482"/>
            <a:chOff x="7995029" y="640080"/>
            <a:chExt cx="3614549" cy="28394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6B98ED0-E46B-4E3D-9B77-3B1DB4471457}"/>
                </a:ext>
              </a:extLst>
            </p:cNvPr>
            <p:cNvSpPr/>
            <p:nvPr/>
          </p:nvSpPr>
          <p:spPr>
            <a:xfrm>
              <a:off x="7995029" y="640080"/>
              <a:ext cx="3614549" cy="28394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6F31DD3-7097-427F-936B-0D6D4A4AF3FB}"/>
                </a:ext>
              </a:extLst>
            </p:cNvPr>
            <p:cNvGrpSpPr/>
            <p:nvPr/>
          </p:nvGrpSpPr>
          <p:grpSpPr>
            <a:xfrm>
              <a:off x="8249562" y="1253350"/>
              <a:ext cx="3105482" cy="1612942"/>
              <a:chOff x="8249562" y="1150823"/>
              <a:chExt cx="3105482" cy="161294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41E37F4-318B-4A95-9B4E-52223EA2DD3E}"/>
                  </a:ext>
                </a:extLst>
              </p:cNvPr>
              <p:cNvSpPr txBox="1"/>
              <p:nvPr/>
            </p:nvSpPr>
            <p:spPr>
              <a:xfrm>
                <a:off x="8249562" y="2097621"/>
                <a:ext cx="3105482" cy="666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pc="200" dirty="0">
                    <a:solidFill>
                      <a:schemeClr val="tx2"/>
                    </a:solidFill>
                  </a:rPr>
                  <a:t>WHAT DOES YOUR</a:t>
                </a:r>
                <a:br>
                  <a:rPr lang="en-US" spc="200" dirty="0">
                    <a:solidFill>
                      <a:schemeClr val="tx2"/>
                    </a:solidFill>
                  </a:rPr>
                </a:br>
                <a:r>
                  <a:rPr lang="en-US" spc="200" dirty="0"/>
                  <a:t>IDEAL LIFE FEEL LIKE?</a:t>
                </a:r>
              </a:p>
            </p:txBody>
          </p:sp>
          <p:pic>
            <p:nvPicPr>
              <p:cNvPr id="40" name="Picture 39" descr="Icon&#10;&#10;Description automatically generated">
                <a:extLst>
                  <a:ext uri="{FF2B5EF4-FFF2-40B4-BE49-F238E27FC236}">
                    <a16:creationId xmlns:a16="http://schemas.microsoft.com/office/drawing/2014/main" id="{83C7A253-BA73-4462-920A-6EC604ABC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0194" y="1150823"/>
                <a:ext cx="684219" cy="767348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0F0441-3E5E-41F5-A044-1C36D32FF0A3}"/>
              </a:ext>
            </a:extLst>
          </p:cNvPr>
          <p:cNvGrpSpPr/>
          <p:nvPr/>
        </p:nvGrpSpPr>
        <p:grpSpPr>
          <a:xfrm>
            <a:off x="4288726" y="640080"/>
            <a:ext cx="3614549" cy="2839482"/>
            <a:chOff x="4288726" y="640080"/>
            <a:chExt cx="3614549" cy="283948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0477226-9F8E-48D5-A184-610E609C0775}"/>
                </a:ext>
              </a:extLst>
            </p:cNvPr>
            <p:cNvSpPr/>
            <p:nvPr/>
          </p:nvSpPr>
          <p:spPr>
            <a:xfrm>
              <a:off x="4288726" y="640080"/>
              <a:ext cx="3614549" cy="28394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7AAF761-D722-43A7-9888-F1B37791B622}"/>
                </a:ext>
              </a:extLst>
            </p:cNvPr>
            <p:cNvGrpSpPr/>
            <p:nvPr/>
          </p:nvGrpSpPr>
          <p:grpSpPr>
            <a:xfrm>
              <a:off x="4498181" y="1282898"/>
              <a:ext cx="3195638" cy="1583394"/>
              <a:chOff x="4498181" y="1180371"/>
              <a:chExt cx="3195638" cy="158339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BE32CEF-EECB-4F63-BAEF-7FAF738F0BE1}"/>
                  </a:ext>
                </a:extLst>
              </p:cNvPr>
              <p:cNvSpPr txBox="1"/>
              <p:nvPr/>
            </p:nvSpPr>
            <p:spPr>
              <a:xfrm>
                <a:off x="4498181" y="2097621"/>
                <a:ext cx="3195638" cy="666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pc="200" dirty="0">
                    <a:solidFill>
                      <a:schemeClr val="tx2"/>
                    </a:solidFill>
                  </a:rPr>
                  <a:t>WHAT DOES YOUR</a:t>
                </a:r>
                <a:br>
                  <a:rPr lang="en-US" spc="200" dirty="0">
                    <a:solidFill>
                      <a:schemeClr val="tx2"/>
                    </a:solidFill>
                  </a:rPr>
                </a:br>
                <a:r>
                  <a:rPr lang="en-US" spc="200" dirty="0"/>
                  <a:t>IDEAL LIFE SOUND LIKE?</a:t>
                </a:r>
              </a:p>
            </p:txBody>
          </p:sp>
          <p:pic>
            <p:nvPicPr>
              <p:cNvPr id="45" name="Picture 4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9CEBB71-36BA-40A6-824C-26E9B4852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1937" y="1180371"/>
                <a:ext cx="548126" cy="708252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49F32E4-F439-4448-B15E-D6608D6C38DD}"/>
              </a:ext>
            </a:extLst>
          </p:cNvPr>
          <p:cNvGrpSpPr/>
          <p:nvPr/>
        </p:nvGrpSpPr>
        <p:grpSpPr>
          <a:xfrm>
            <a:off x="566926" y="640080"/>
            <a:ext cx="3614549" cy="2839482"/>
            <a:chOff x="566926" y="640080"/>
            <a:chExt cx="3614549" cy="283948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52C527A-E5CF-463A-9995-785EABE1D0B0}"/>
                </a:ext>
              </a:extLst>
            </p:cNvPr>
            <p:cNvSpPr/>
            <p:nvPr/>
          </p:nvSpPr>
          <p:spPr>
            <a:xfrm>
              <a:off x="566926" y="640080"/>
              <a:ext cx="3614549" cy="28394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A40A217-B924-4A81-AE1F-F24397CD3A0C}"/>
                </a:ext>
              </a:extLst>
            </p:cNvPr>
            <p:cNvGrpSpPr/>
            <p:nvPr/>
          </p:nvGrpSpPr>
          <p:grpSpPr>
            <a:xfrm>
              <a:off x="849116" y="1298648"/>
              <a:ext cx="3050168" cy="1567644"/>
              <a:chOff x="849116" y="1196121"/>
              <a:chExt cx="3050168" cy="156764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C5D73FF-BA66-4117-B063-33D726494EFE}"/>
                  </a:ext>
                </a:extLst>
              </p:cNvPr>
              <p:cNvSpPr txBox="1"/>
              <p:nvPr/>
            </p:nvSpPr>
            <p:spPr>
              <a:xfrm>
                <a:off x="849116" y="2097621"/>
                <a:ext cx="3050168" cy="666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pc="200" dirty="0">
                    <a:solidFill>
                      <a:schemeClr val="tx2"/>
                    </a:solidFill>
                  </a:rPr>
                  <a:t>WHAT DOES YOUR</a:t>
                </a:r>
                <a:br>
                  <a:rPr lang="en-US" spc="200" dirty="0">
                    <a:solidFill>
                      <a:schemeClr val="tx2"/>
                    </a:solidFill>
                  </a:rPr>
                </a:br>
                <a:r>
                  <a:rPr lang="en-US" spc="200" dirty="0"/>
                  <a:t>IDEAL LIFE LOOK LIKE?</a:t>
                </a:r>
              </a:p>
            </p:txBody>
          </p:sp>
          <p:pic>
            <p:nvPicPr>
              <p:cNvPr id="50" name="Picture 4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CE16254-CA05-4ABA-A1D4-0ED1116B0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824" y="1196121"/>
                <a:ext cx="676752" cy="6767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821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30A5B-FD6F-4227-B586-99E1A0852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10C6C7B-9596-496A-8B5E-D20BB1EA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4</a:t>
            </a:fld>
            <a:endParaRPr lang="en-US" sz="1050" dirty="0"/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ED13449-3600-4D3B-8262-EB783144DE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b="49"/>
          <a:stretch/>
        </p:blipFill>
        <p:spPr>
          <a:xfrm>
            <a:off x="7932885" y="636493"/>
            <a:ext cx="3673324" cy="5773272"/>
          </a:xfrm>
          <a:prstGeom prst="rect">
            <a:avLst/>
          </a:prstGeom>
        </p:spPr>
      </p:pic>
      <p:pic>
        <p:nvPicPr>
          <p:cNvPr id="10" name="Picture 9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8C088CB2-4A09-4A24-957C-ADCE63831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b="49"/>
          <a:stretch/>
        </p:blipFill>
        <p:spPr>
          <a:xfrm>
            <a:off x="4158053" y="636493"/>
            <a:ext cx="3774832" cy="5773272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15A81902-527E-4736-B946-D23A1A8832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9" r="273" b="49"/>
          <a:stretch/>
        </p:blipFill>
        <p:spPr>
          <a:xfrm>
            <a:off x="566928" y="636493"/>
            <a:ext cx="3590848" cy="57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907CC8-953F-4F74-B09F-467027B66303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B531B-9786-4F65-96FB-BCC40553C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45FDB32-8E4F-4B6A-B1A3-57417B54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40</a:t>
            </a:fld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E6220-D267-443C-A67E-1F18991E2AF9}"/>
              </a:ext>
            </a:extLst>
          </p:cNvPr>
          <p:cNvSpPr txBox="1"/>
          <p:nvPr/>
        </p:nvSpPr>
        <p:spPr>
          <a:xfrm>
            <a:off x="1862138" y="2581888"/>
            <a:ext cx="8505825" cy="11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/>
              <a:t>PARTNER UP AND</a:t>
            </a:r>
            <a:endParaRPr lang="en-US" sz="3200" spc="300" dirty="0">
              <a:solidFill>
                <a:schemeClr val="tx2"/>
              </a:solidFill>
            </a:endParaRPr>
          </a:p>
          <a:p>
            <a:pPr algn="ctr">
              <a:lnSpc>
                <a:spcPct val="105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TURN YOUR VIDEO ON.</a:t>
            </a:r>
            <a:endParaRPr lang="en-US" sz="3200" spc="300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847DDF1-4A93-43FD-81F6-D3BBAFFE3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66" y="1739497"/>
            <a:ext cx="647669" cy="603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02FBC9-0BC0-411D-B317-2FEDA05A313F}"/>
              </a:ext>
            </a:extLst>
          </p:cNvPr>
          <p:cNvSpPr txBox="1"/>
          <p:nvPr/>
        </p:nvSpPr>
        <p:spPr>
          <a:xfrm>
            <a:off x="3198330" y="3867150"/>
            <a:ext cx="5795341" cy="160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kern="0" dirty="0">
                <a:solidFill>
                  <a:schemeClr val="tx2"/>
                </a:solidFill>
              </a:rPr>
              <a:t>You’ll have 3 minutes each to tell your partner about your </a:t>
            </a:r>
          </a:p>
          <a:p>
            <a:pPr algn="ctr">
              <a:lnSpc>
                <a:spcPct val="110000"/>
              </a:lnSpc>
            </a:pPr>
            <a:r>
              <a:rPr lang="en-US" kern="0" dirty="0">
                <a:solidFill>
                  <a:schemeClr val="tx2"/>
                </a:solidFill>
              </a:rPr>
              <a:t>ideal life. When 3 minutes is up, you’ll receive a message in </a:t>
            </a:r>
          </a:p>
          <a:p>
            <a:pPr algn="ctr">
              <a:lnSpc>
                <a:spcPct val="110000"/>
              </a:lnSpc>
            </a:pPr>
            <a:r>
              <a:rPr lang="en-US" kern="0" dirty="0">
                <a:solidFill>
                  <a:schemeClr val="tx2"/>
                </a:solidFill>
              </a:rPr>
              <a:t>your break out session telling you to switch. When you’ve </a:t>
            </a:r>
          </a:p>
          <a:p>
            <a:pPr algn="ctr">
              <a:lnSpc>
                <a:spcPct val="110000"/>
              </a:lnSpc>
            </a:pPr>
            <a:r>
              <a:rPr lang="en-US" kern="0" dirty="0">
                <a:solidFill>
                  <a:schemeClr val="tx2"/>
                </a:solidFill>
              </a:rPr>
              <a:t>each had your turn, I will pull you back into the group. </a:t>
            </a:r>
          </a:p>
          <a:p>
            <a:pPr algn="ctr">
              <a:lnSpc>
                <a:spcPct val="110000"/>
              </a:lnSpc>
            </a:pPr>
            <a:endParaRPr lang="en-US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9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F96BE8-5107-4F16-9C19-B20736844BBA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07480-4326-4E38-A815-C08B08FF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2204690F-87C8-4826-BE2A-0F75C39A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41</a:t>
            </a:fld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09594-6396-40E1-BFE9-F9C9A02E81E6}"/>
              </a:ext>
            </a:extLst>
          </p:cNvPr>
          <p:cNvSpPr txBox="1"/>
          <p:nvPr/>
        </p:nvSpPr>
        <p:spPr>
          <a:xfrm>
            <a:off x="1843088" y="3491484"/>
            <a:ext cx="8505825" cy="84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4800" spc="300" dirty="0"/>
              <a:t>NICE</a:t>
            </a:r>
            <a:r>
              <a:rPr lang="en-US" sz="4800" spc="300" dirty="0">
                <a:solidFill>
                  <a:schemeClr val="tx2"/>
                </a:solidFill>
              </a:rPr>
              <a:t> WORK!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70C333F-2DCD-4867-88F7-56E4E4E6F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53" y="2552319"/>
            <a:ext cx="980247" cy="5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8740A7-9F6F-4344-A4F1-FF9F4F420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BC3218-51BA-411A-B174-BC130F35F6DF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BA6405AF-AC4E-46DA-8000-965C7CF5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>
                <a:solidFill>
                  <a:schemeClr val="bg1"/>
                </a:solidFill>
              </a:rPr>
              <a:pPr/>
              <a:t>42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E4BE65-FD9A-46B0-B609-D2C467389357}"/>
              </a:ext>
            </a:extLst>
          </p:cNvPr>
          <p:cNvSpPr txBox="1"/>
          <p:nvPr/>
        </p:nvSpPr>
        <p:spPr>
          <a:xfrm>
            <a:off x="1829904" y="3075468"/>
            <a:ext cx="8505825" cy="152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4500" spc="300" dirty="0"/>
              <a:t>SHARE </a:t>
            </a:r>
            <a:r>
              <a:rPr lang="en-US" sz="4500" spc="300" dirty="0">
                <a:solidFill>
                  <a:schemeClr val="accent1"/>
                </a:solidFill>
              </a:rPr>
              <a:t>WHAT</a:t>
            </a:r>
          </a:p>
          <a:p>
            <a:pPr algn="ctr">
              <a:lnSpc>
                <a:spcPct val="105000"/>
              </a:lnSpc>
            </a:pPr>
            <a:r>
              <a:rPr lang="en-US" sz="4500" spc="300" dirty="0">
                <a:solidFill>
                  <a:schemeClr val="accent1"/>
                </a:solidFill>
              </a:rPr>
              <a:t>YOU’VE LEARNED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5776C3-3CD0-40BC-B114-AD55D887404B}"/>
              </a:ext>
            </a:extLst>
          </p:cNvPr>
          <p:cNvGrpSpPr/>
          <p:nvPr/>
        </p:nvGrpSpPr>
        <p:grpSpPr>
          <a:xfrm>
            <a:off x="5539891" y="2255704"/>
            <a:ext cx="1128713" cy="371475"/>
            <a:chOff x="5594560" y="2305049"/>
            <a:chExt cx="1128713" cy="3714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898FCF-3814-4B3E-8ACD-DC8CA87A795B}"/>
                </a:ext>
              </a:extLst>
            </p:cNvPr>
            <p:cNvSpPr/>
            <p:nvPr/>
          </p:nvSpPr>
          <p:spPr>
            <a:xfrm>
              <a:off x="5594560" y="2305049"/>
              <a:ext cx="1085850" cy="371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78F72E-CE5C-4EEE-A959-B427E066CF70}"/>
                </a:ext>
              </a:extLst>
            </p:cNvPr>
            <p:cNvSpPr txBox="1"/>
            <p:nvPr/>
          </p:nvSpPr>
          <p:spPr>
            <a:xfrm>
              <a:off x="5637423" y="2344592"/>
              <a:ext cx="10858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spc="6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STEP 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2936720-6103-4394-9423-E10A29A96D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82000"/>
          </a:blip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green tree in a forest&#10;&#10;Description automatically generated">
            <a:extLst>
              <a:ext uri="{FF2B5EF4-FFF2-40B4-BE49-F238E27FC236}">
                <a16:creationId xmlns:a16="http://schemas.microsoft.com/office/drawing/2014/main" id="{00B2F91F-D058-400F-A10E-B14C05492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EDCBB2-9CE0-402C-8702-2374B29F7761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E7149-2C5B-43AE-AE15-17C670E8F7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80000"/>
          </a:blip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B48307A-309F-42C6-9502-7BA9E95B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>
                <a:solidFill>
                  <a:schemeClr val="bg1"/>
                </a:solidFill>
              </a:rPr>
              <a:pPr/>
              <a:t>43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D88B5-967B-45AE-8627-46C88FA37EC3}"/>
              </a:ext>
            </a:extLst>
          </p:cNvPr>
          <p:cNvSpPr txBox="1"/>
          <p:nvPr/>
        </p:nvSpPr>
        <p:spPr>
          <a:xfrm>
            <a:off x="1829904" y="3075468"/>
            <a:ext cx="8505825" cy="152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4500" spc="300" dirty="0"/>
              <a:t>PRIORITIZE </a:t>
            </a:r>
            <a:br>
              <a:rPr lang="en-US" sz="4500" spc="300" dirty="0"/>
            </a:br>
            <a:r>
              <a:rPr lang="en-US" sz="4500" spc="300" dirty="0">
                <a:solidFill>
                  <a:schemeClr val="accent1"/>
                </a:solidFill>
              </a:rPr>
              <a:t>YOUR TIME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7A7AD3-79EB-44F0-BB10-EE326CAD7FA8}"/>
              </a:ext>
            </a:extLst>
          </p:cNvPr>
          <p:cNvGrpSpPr/>
          <p:nvPr/>
        </p:nvGrpSpPr>
        <p:grpSpPr>
          <a:xfrm>
            <a:off x="5539891" y="2255704"/>
            <a:ext cx="1128713" cy="371475"/>
            <a:chOff x="5594560" y="2305049"/>
            <a:chExt cx="1128713" cy="3714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B0B9DD-67CD-4B3E-8592-6F5211AF42A7}"/>
                </a:ext>
              </a:extLst>
            </p:cNvPr>
            <p:cNvSpPr/>
            <p:nvPr/>
          </p:nvSpPr>
          <p:spPr>
            <a:xfrm>
              <a:off x="5594560" y="2305049"/>
              <a:ext cx="1085850" cy="371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0C5AFE-DBF0-4E6E-8941-F3A44BEB18E6}"/>
                </a:ext>
              </a:extLst>
            </p:cNvPr>
            <p:cNvSpPr txBox="1"/>
            <p:nvPr/>
          </p:nvSpPr>
          <p:spPr>
            <a:xfrm>
              <a:off x="5637423" y="2344592"/>
              <a:ext cx="10858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spc="6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STEP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41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56EE6A-E82A-4A35-92A6-1963BE375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C62BF5-74F7-4A60-8AB7-8E4DA53B0E3F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D256C2E0-59D5-44E9-9ECF-C600FE48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>
                <a:solidFill>
                  <a:schemeClr val="bg1"/>
                </a:solidFill>
              </a:rPr>
              <a:pPr/>
              <a:t>44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2E800-9B20-43C1-A8CF-57E2BB435A61}"/>
              </a:ext>
            </a:extLst>
          </p:cNvPr>
          <p:cNvSpPr txBox="1"/>
          <p:nvPr/>
        </p:nvSpPr>
        <p:spPr>
          <a:xfrm>
            <a:off x="1829904" y="3075468"/>
            <a:ext cx="8505825" cy="152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4500" spc="300" dirty="0"/>
              <a:t>CREATE THE FOUNDATION </a:t>
            </a:r>
            <a:br>
              <a:rPr lang="en-US" sz="4500" spc="300" dirty="0"/>
            </a:br>
            <a:r>
              <a:rPr lang="en-US" sz="4500" spc="300" dirty="0">
                <a:solidFill>
                  <a:schemeClr val="accent1"/>
                </a:solidFill>
              </a:rPr>
              <a:t>OF YOUR PLAN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FA7226-5BC4-4B45-82A1-74CA16BD09D7}"/>
              </a:ext>
            </a:extLst>
          </p:cNvPr>
          <p:cNvGrpSpPr/>
          <p:nvPr/>
        </p:nvGrpSpPr>
        <p:grpSpPr>
          <a:xfrm>
            <a:off x="5539891" y="2255704"/>
            <a:ext cx="1128713" cy="371475"/>
            <a:chOff x="5594560" y="2305049"/>
            <a:chExt cx="1128713" cy="3714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A81572-7377-4B69-8298-140576ED330C}"/>
                </a:ext>
              </a:extLst>
            </p:cNvPr>
            <p:cNvSpPr/>
            <p:nvPr/>
          </p:nvSpPr>
          <p:spPr>
            <a:xfrm>
              <a:off x="5594560" y="2305049"/>
              <a:ext cx="1085850" cy="371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563BC2-ED55-450D-9254-C1AB4992E19F}"/>
                </a:ext>
              </a:extLst>
            </p:cNvPr>
            <p:cNvSpPr txBox="1"/>
            <p:nvPr/>
          </p:nvSpPr>
          <p:spPr>
            <a:xfrm>
              <a:off x="5637423" y="2344592"/>
              <a:ext cx="10858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spc="6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STEP 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1B812F7-FE66-4371-8329-7A454E4B91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82000"/>
          </a:blip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ain, track, broccoli, green&#10;&#10;Description automatically generated">
            <a:extLst>
              <a:ext uri="{FF2B5EF4-FFF2-40B4-BE49-F238E27FC236}">
                <a16:creationId xmlns:a16="http://schemas.microsoft.com/office/drawing/2014/main" id="{9E34A1B0-B770-4CAD-8066-0B2E4262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CC37CC-416A-4FC0-8EEF-2CC1C0ADC796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AFA7FFA-DA08-4613-B6E5-B233AA92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>
                <a:solidFill>
                  <a:schemeClr val="bg1"/>
                </a:solidFill>
              </a:rPr>
              <a:pPr/>
              <a:t>45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8958F-D177-4A1F-ADBC-0F60F2361D55}"/>
              </a:ext>
            </a:extLst>
          </p:cNvPr>
          <p:cNvSpPr txBox="1"/>
          <p:nvPr/>
        </p:nvSpPr>
        <p:spPr>
          <a:xfrm>
            <a:off x="1829904" y="3075468"/>
            <a:ext cx="8505825" cy="152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4500" spc="300" dirty="0"/>
              <a:t>STRATEGY AND TACTICS</a:t>
            </a:r>
            <a:br>
              <a:rPr lang="en-US" sz="4500" spc="300" dirty="0"/>
            </a:br>
            <a:r>
              <a:rPr lang="en-US" sz="4500" spc="300" dirty="0">
                <a:solidFill>
                  <a:schemeClr val="accent1"/>
                </a:solidFill>
              </a:rPr>
              <a:t>OF YOUR PLAN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4CE1AE-B78D-4343-A444-3CFE321397EF}"/>
              </a:ext>
            </a:extLst>
          </p:cNvPr>
          <p:cNvGrpSpPr/>
          <p:nvPr/>
        </p:nvGrpSpPr>
        <p:grpSpPr>
          <a:xfrm>
            <a:off x="5539891" y="2255704"/>
            <a:ext cx="1128713" cy="371475"/>
            <a:chOff x="5594560" y="2305049"/>
            <a:chExt cx="1128713" cy="3714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C9CC4D-F847-42AC-AA86-815BED08F6AE}"/>
                </a:ext>
              </a:extLst>
            </p:cNvPr>
            <p:cNvSpPr/>
            <p:nvPr/>
          </p:nvSpPr>
          <p:spPr>
            <a:xfrm>
              <a:off x="5594560" y="2305049"/>
              <a:ext cx="1085850" cy="371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5D5E6B-2966-40AD-AA97-E986DF069905}"/>
                </a:ext>
              </a:extLst>
            </p:cNvPr>
            <p:cNvSpPr txBox="1"/>
            <p:nvPr/>
          </p:nvSpPr>
          <p:spPr>
            <a:xfrm>
              <a:off x="5637423" y="2344592"/>
              <a:ext cx="10858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spc="6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STEP 4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AD3737-36D9-4EAE-AF8A-8B9A676A6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82000"/>
          </a:blip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unset over a mountain&#10;&#10;Description automatically generated">
            <a:extLst>
              <a:ext uri="{FF2B5EF4-FFF2-40B4-BE49-F238E27FC236}">
                <a16:creationId xmlns:a16="http://schemas.microsoft.com/office/drawing/2014/main" id="{3EA7581E-F142-4286-9F6E-2B18D58A1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D2DE93-CD38-44CA-81C9-54435CAE7AC3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5CC74-39D8-45C9-8B6B-44612BB4A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82000"/>
          </a:blip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FC9A01ED-2E5D-4703-B081-B6A17AA3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>
                <a:solidFill>
                  <a:schemeClr val="bg1"/>
                </a:solidFill>
              </a:rPr>
              <a:pPr/>
              <a:t>46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1863E-E1C8-4664-83A1-933F5179130A}"/>
              </a:ext>
            </a:extLst>
          </p:cNvPr>
          <p:cNvSpPr txBox="1"/>
          <p:nvPr/>
        </p:nvSpPr>
        <p:spPr>
          <a:xfrm>
            <a:off x="1829904" y="3075468"/>
            <a:ext cx="8505825" cy="152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4500" spc="300" dirty="0"/>
              <a:t>STAYING</a:t>
            </a:r>
            <a:br>
              <a:rPr lang="en-US" sz="4500" spc="300" dirty="0"/>
            </a:br>
            <a:r>
              <a:rPr lang="en-US" sz="4500" spc="300" dirty="0">
                <a:solidFill>
                  <a:schemeClr val="accent1"/>
                </a:solidFill>
              </a:rPr>
              <a:t>ON TRACK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4D0F4D-C8D0-4378-9D5A-F542EA45FCD6}"/>
              </a:ext>
            </a:extLst>
          </p:cNvPr>
          <p:cNvGrpSpPr/>
          <p:nvPr/>
        </p:nvGrpSpPr>
        <p:grpSpPr>
          <a:xfrm>
            <a:off x="5539891" y="2255704"/>
            <a:ext cx="1128713" cy="371475"/>
            <a:chOff x="5594560" y="2305049"/>
            <a:chExt cx="1128713" cy="3714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3C46B6-728B-47B5-814C-34C03CBC7E2E}"/>
                </a:ext>
              </a:extLst>
            </p:cNvPr>
            <p:cNvSpPr/>
            <p:nvPr/>
          </p:nvSpPr>
          <p:spPr>
            <a:xfrm>
              <a:off x="5594560" y="2305049"/>
              <a:ext cx="1085850" cy="371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6DCC48-1735-415C-A686-CD41EEBF72C5}"/>
                </a:ext>
              </a:extLst>
            </p:cNvPr>
            <p:cNvSpPr txBox="1"/>
            <p:nvPr/>
          </p:nvSpPr>
          <p:spPr>
            <a:xfrm>
              <a:off x="5637423" y="2344592"/>
              <a:ext cx="10858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spc="6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STEP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16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3F1E9F-FE26-4A94-B640-DD7ACFF8C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6CBE5799-546C-4285-A7A7-5F368DF9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47</a:t>
            </a:fld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D8491-03A8-486D-9F8A-4FEC1FE8CD82}"/>
              </a:ext>
            </a:extLst>
          </p:cNvPr>
          <p:cNvSpPr txBox="1"/>
          <p:nvPr/>
        </p:nvSpPr>
        <p:spPr>
          <a:xfrm>
            <a:off x="1077429" y="1341918"/>
            <a:ext cx="4085121" cy="29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4500" spc="300" dirty="0">
                <a:solidFill>
                  <a:schemeClr val="accent1"/>
                </a:solidFill>
              </a:rPr>
              <a:t>5 STEPS TO</a:t>
            </a:r>
          </a:p>
          <a:p>
            <a:pPr>
              <a:lnSpc>
                <a:spcPct val="105000"/>
              </a:lnSpc>
            </a:pPr>
            <a:r>
              <a:rPr lang="en-US" sz="4500" spc="300" dirty="0"/>
              <a:t>LIVING YOUR</a:t>
            </a:r>
          </a:p>
          <a:p>
            <a:pPr>
              <a:lnSpc>
                <a:spcPct val="105000"/>
              </a:lnSpc>
            </a:pPr>
            <a:r>
              <a:rPr lang="en-US" sz="4500" spc="300" dirty="0"/>
              <a:t>IDEAL LIFE</a:t>
            </a:r>
            <a:br>
              <a:rPr lang="en-US" sz="4500" spc="300" dirty="0"/>
            </a:br>
            <a:endParaRPr lang="en-US" sz="4500" spc="3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B5B34C-662D-418C-8FB1-DA5675C4B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4566128"/>
            <a:ext cx="11059455" cy="1849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606BA1-9553-48D9-8303-6321D0E2568C}"/>
              </a:ext>
            </a:extLst>
          </p:cNvPr>
          <p:cNvSpPr txBox="1"/>
          <p:nvPr/>
        </p:nvSpPr>
        <p:spPr>
          <a:xfrm>
            <a:off x="5915803" y="1447800"/>
            <a:ext cx="422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spc="120" dirty="0">
                <a:solidFill>
                  <a:schemeClr val="tx2"/>
                </a:solidFill>
              </a:rPr>
              <a:t>1    </a:t>
            </a:r>
            <a:r>
              <a:rPr lang="en-US" cap="all" spc="120" dirty="0">
                <a:solidFill>
                  <a:schemeClr val="tx2"/>
                </a:solidFill>
                <a:latin typeface="Futura PT Book" panose="020B0502020204020303" pitchFamily="34" charset="0"/>
              </a:rPr>
              <a:t>Share what you’ve learned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6F9AE6-8172-4C65-9766-A4488A5D2300}"/>
              </a:ext>
            </a:extLst>
          </p:cNvPr>
          <p:cNvSpPr txBox="1"/>
          <p:nvPr/>
        </p:nvSpPr>
        <p:spPr>
          <a:xfrm>
            <a:off x="5915802" y="1872652"/>
            <a:ext cx="306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spc="120" dirty="0">
                <a:solidFill>
                  <a:schemeClr val="tx2"/>
                </a:solidFill>
              </a:rPr>
              <a:t>2    </a:t>
            </a:r>
            <a:r>
              <a:rPr lang="en-US" cap="all" spc="120" dirty="0">
                <a:solidFill>
                  <a:schemeClr val="tx2"/>
                </a:solidFill>
                <a:latin typeface="Futura PT Book" panose="020B0502020204020303" pitchFamily="34" charset="0"/>
              </a:rPr>
              <a:t>Prioritize your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39788-23FC-447C-9182-7E3052AE768B}"/>
              </a:ext>
            </a:extLst>
          </p:cNvPr>
          <p:cNvSpPr txBox="1"/>
          <p:nvPr/>
        </p:nvSpPr>
        <p:spPr>
          <a:xfrm>
            <a:off x="5915802" y="2274250"/>
            <a:ext cx="519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spc="120" dirty="0">
                <a:solidFill>
                  <a:schemeClr val="tx2"/>
                </a:solidFill>
              </a:rPr>
              <a:t>3    </a:t>
            </a:r>
            <a:r>
              <a:rPr lang="en-US" cap="all" spc="120" dirty="0">
                <a:solidFill>
                  <a:schemeClr val="tx2"/>
                </a:solidFill>
                <a:latin typeface="Futura PT Book" panose="020B0502020204020303" pitchFamily="34" charset="0"/>
              </a:rPr>
              <a:t>Create the foundation of your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D10B43-229E-4C11-8461-4985DC51CB75}"/>
              </a:ext>
            </a:extLst>
          </p:cNvPr>
          <p:cNvSpPr txBox="1"/>
          <p:nvPr/>
        </p:nvSpPr>
        <p:spPr>
          <a:xfrm>
            <a:off x="5915800" y="2699102"/>
            <a:ext cx="509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spc="120" dirty="0">
                <a:solidFill>
                  <a:schemeClr val="tx2"/>
                </a:solidFill>
              </a:rPr>
              <a:t>4    </a:t>
            </a:r>
            <a:r>
              <a:rPr lang="en-US" cap="all" spc="120" dirty="0">
                <a:solidFill>
                  <a:schemeClr val="tx2"/>
                </a:solidFill>
                <a:latin typeface="Futura PT Book" panose="020B0502020204020303" pitchFamily="34" charset="0"/>
              </a:rPr>
              <a:t>Strategy and tactics of your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1654AD-56F9-4F19-AD71-A863D12813DC}"/>
              </a:ext>
            </a:extLst>
          </p:cNvPr>
          <p:cNvSpPr txBox="1"/>
          <p:nvPr/>
        </p:nvSpPr>
        <p:spPr>
          <a:xfrm>
            <a:off x="5915799" y="3100536"/>
            <a:ext cx="509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spc="120" dirty="0">
                <a:solidFill>
                  <a:schemeClr val="tx2"/>
                </a:solidFill>
              </a:rPr>
              <a:t>5    </a:t>
            </a:r>
            <a:r>
              <a:rPr lang="en-US" cap="all" spc="120" dirty="0">
                <a:solidFill>
                  <a:schemeClr val="tx2"/>
                </a:solidFill>
                <a:latin typeface="Futura PT Book" panose="020B0502020204020303" pitchFamily="34" charset="0"/>
              </a:rPr>
              <a:t>Stay on track</a:t>
            </a:r>
          </a:p>
        </p:txBody>
      </p:sp>
    </p:spTree>
    <p:extLst>
      <p:ext uri="{BB962C8B-B14F-4D97-AF65-F5344CB8AC3E}">
        <p14:creationId xmlns:p14="http://schemas.microsoft.com/office/powerpoint/2010/main" val="36993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7" grpId="0"/>
      <p:bldP spid="18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6480F7-F381-4674-B446-F1746014D85E}"/>
              </a:ext>
            </a:extLst>
          </p:cNvPr>
          <p:cNvSpPr/>
          <p:nvPr/>
        </p:nvSpPr>
        <p:spPr>
          <a:xfrm>
            <a:off x="566928" y="3000374"/>
            <a:ext cx="11042650" cy="341871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1A9CD-A547-4D35-A874-3B3A5D79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8C42086-82AE-41C8-A661-56F429EF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48</a:t>
            </a:fld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D740C-B124-4FA9-B079-3B0E100E175E}"/>
              </a:ext>
            </a:extLst>
          </p:cNvPr>
          <p:cNvSpPr txBox="1"/>
          <p:nvPr/>
        </p:nvSpPr>
        <p:spPr>
          <a:xfrm>
            <a:off x="2043665" y="1494318"/>
            <a:ext cx="8104671" cy="87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5000" spc="300" dirty="0">
                <a:solidFill>
                  <a:schemeClr val="accent1"/>
                </a:solidFill>
              </a:rPr>
              <a:t>READY TO </a:t>
            </a:r>
            <a:r>
              <a:rPr lang="en-US" sz="5000" spc="300" dirty="0"/>
              <a:t>GET STARTED?</a:t>
            </a:r>
            <a:endParaRPr lang="en-US" sz="5000" spc="3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38F83-6F30-4014-8354-B3789A4304A9}"/>
              </a:ext>
            </a:extLst>
          </p:cNvPr>
          <p:cNvSpPr txBox="1"/>
          <p:nvPr/>
        </p:nvSpPr>
        <p:spPr>
          <a:xfrm>
            <a:off x="1848954" y="4412052"/>
            <a:ext cx="8505825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/>
              <a:t>PRIORITIZE </a:t>
            </a:r>
            <a:r>
              <a:rPr lang="en-US" sz="3200" spc="300" dirty="0">
                <a:solidFill>
                  <a:schemeClr val="tx2"/>
                </a:solidFill>
              </a:rPr>
              <a:t>YOUR TIME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F1195F-8E8E-413D-A2AB-BF5333779392}"/>
              </a:ext>
            </a:extLst>
          </p:cNvPr>
          <p:cNvGrpSpPr/>
          <p:nvPr/>
        </p:nvGrpSpPr>
        <p:grpSpPr>
          <a:xfrm>
            <a:off x="5553075" y="3707657"/>
            <a:ext cx="1128713" cy="371475"/>
            <a:chOff x="5607744" y="3757002"/>
            <a:chExt cx="1128713" cy="3714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899FCB-21D6-474F-9A16-89C09B50758F}"/>
                </a:ext>
              </a:extLst>
            </p:cNvPr>
            <p:cNvSpPr/>
            <p:nvPr/>
          </p:nvSpPr>
          <p:spPr>
            <a:xfrm>
              <a:off x="5607744" y="3757002"/>
              <a:ext cx="1085850" cy="371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092C8D-5404-45DE-9F3F-25FEAB54BEA5}"/>
                </a:ext>
              </a:extLst>
            </p:cNvPr>
            <p:cNvSpPr txBox="1"/>
            <p:nvPr/>
          </p:nvSpPr>
          <p:spPr>
            <a:xfrm>
              <a:off x="5650607" y="3796545"/>
              <a:ext cx="10858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spc="6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STEP 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5E203B-98FF-44AF-B9EC-BE03E47FF851}"/>
              </a:ext>
            </a:extLst>
          </p:cNvPr>
          <p:cNvSpPr txBox="1"/>
          <p:nvPr/>
        </p:nvSpPr>
        <p:spPr>
          <a:xfrm>
            <a:off x="3198330" y="5063256"/>
            <a:ext cx="5795341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kern="0" spc="30" dirty="0">
                <a:solidFill>
                  <a:schemeClr val="tx2"/>
                </a:solidFill>
              </a:rPr>
              <a:t>Prioritize some time towards the things that are</a:t>
            </a:r>
          </a:p>
          <a:p>
            <a:pPr algn="ctr">
              <a:lnSpc>
                <a:spcPct val="110000"/>
              </a:lnSpc>
            </a:pPr>
            <a:r>
              <a:rPr lang="en-US" kern="0" spc="30" dirty="0">
                <a:solidFill>
                  <a:schemeClr val="tx2"/>
                </a:solidFill>
              </a:rPr>
              <a:t>more important to you than money.</a:t>
            </a:r>
          </a:p>
        </p:txBody>
      </p:sp>
    </p:spTree>
    <p:extLst>
      <p:ext uri="{BB962C8B-B14F-4D97-AF65-F5344CB8AC3E}">
        <p14:creationId xmlns:p14="http://schemas.microsoft.com/office/powerpoint/2010/main" val="405903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199EE3-93F2-484D-9C66-62D167FC3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3073BB-38C5-4F3B-9793-89F2757CD43F}"/>
              </a:ext>
            </a:extLst>
          </p:cNvPr>
          <p:cNvSpPr/>
          <p:nvPr/>
        </p:nvSpPr>
        <p:spPr>
          <a:xfrm>
            <a:off x="566928" y="640080"/>
            <a:ext cx="5805297" cy="5779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10E88-E2E8-4E27-8EAD-E4D41DB082BC}"/>
              </a:ext>
            </a:extLst>
          </p:cNvPr>
          <p:cNvGrpSpPr/>
          <p:nvPr/>
        </p:nvGrpSpPr>
        <p:grpSpPr>
          <a:xfrm>
            <a:off x="1047750" y="5029519"/>
            <a:ext cx="2095497" cy="952669"/>
            <a:chOff x="1047750" y="5029519"/>
            <a:chExt cx="2095497" cy="9526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E7B402-E5D1-483C-B3DA-52BA19B11AEB}"/>
                </a:ext>
              </a:extLst>
            </p:cNvPr>
            <p:cNvSpPr txBox="1"/>
            <p:nvPr/>
          </p:nvSpPr>
          <p:spPr>
            <a:xfrm>
              <a:off x="1047750" y="5333915"/>
              <a:ext cx="1866900" cy="34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US" sz="1600" spc="300" dirty="0">
                  <a:solidFill>
                    <a:schemeClr val="tx2"/>
                  </a:solidFill>
                </a:rPr>
                <a:t>FOUNDER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A830A8-1D8C-44C0-9D27-B7D9ECFA02E2}"/>
                </a:ext>
              </a:extLst>
            </p:cNvPr>
            <p:cNvSpPr txBox="1"/>
            <p:nvPr/>
          </p:nvSpPr>
          <p:spPr>
            <a:xfrm>
              <a:off x="1047750" y="5638311"/>
              <a:ext cx="1866900" cy="34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US" sz="1600" spc="300" dirty="0">
                  <a:solidFill>
                    <a:schemeClr val="tx2"/>
                  </a:solidFill>
                </a:rPr>
                <a:t>626.657.2287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80FD3B-2828-4309-B926-7CA7F55984CD}"/>
                </a:ext>
              </a:extLst>
            </p:cNvPr>
            <p:cNvSpPr txBox="1"/>
            <p:nvPr/>
          </p:nvSpPr>
          <p:spPr>
            <a:xfrm>
              <a:off x="1047750" y="5029519"/>
              <a:ext cx="2095497" cy="34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US" sz="1600" spc="300" dirty="0">
                  <a:latin typeface="Futura PT Demi" panose="020B0702020204020303" pitchFamily="34" charset="0"/>
                </a:rPr>
                <a:t>MICHAEL NOLL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E08D64A-FECB-4F9C-A6D9-12F413205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15" y="1137810"/>
            <a:ext cx="3528870" cy="180045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9A76C4EF-0E0D-4EC3-ADDB-3BA65869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>
                <a:solidFill>
                  <a:schemeClr val="bg1">
                    <a:alpha val="50000"/>
                  </a:schemeClr>
                </a:solidFill>
              </a:rPr>
              <a:pPr/>
              <a:t>49</a:t>
            </a:fld>
            <a:endParaRPr lang="en-US" sz="105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2429CA-8E9E-4CE5-AE22-0C53FD73B24B}"/>
              </a:ext>
            </a:extLst>
          </p:cNvPr>
          <p:cNvSpPr txBox="1"/>
          <p:nvPr/>
        </p:nvSpPr>
        <p:spPr>
          <a:xfrm>
            <a:off x="1047750" y="3000572"/>
            <a:ext cx="4019550" cy="86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4900" spc="300" dirty="0">
                <a:solidFill>
                  <a:schemeClr val="accent1"/>
                </a:solidFill>
              </a:rPr>
              <a:t>THANK</a:t>
            </a:r>
            <a:r>
              <a:rPr lang="en-US" sz="4900" spc="300" dirty="0">
                <a:solidFill>
                  <a:schemeClr val="tx2"/>
                </a:solidFill>
              </a:rPr>
              <a:t> </a:t>
            </a:r>
            <a:r>
              <a:rPr lang="en-US" sz="4900" spc="300" dirty="0"/>
              <a:t>YOU.</a:t>
            </a:r>
            <a:endParaRPr lang="en-US" sz="49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0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663726-9181-423F-902B-EC8D12CD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750C493-1557-42AD-A960-39DEE5D4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5</a:t>
            </a:fld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96810-5FF4-4AA8-9A0B-CA0DE7E27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b="222"/>
          <a:stretch/>
        </p:blipFill>
        <p:spPr>
          <a:xfrm>
            <a:off x="7932885" y="636493"/>
            <a:ext cx="3673324" cy="5753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5BB52-50C6-4276-A6A9-F10BFD0CAD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b="49"/>
          <a:stretch/>
        </p:blipFill>
        <p:spPr>
          <a:xfrm>
            <a:off x="4161225" y="636493"/>
            <a:ext cx="3768487" cy="5773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52C89-0DBD-4A4A-AEA8-90AEBF2DD3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138" r="273" b="138"/>
          <a:stretch/>
        </p:blipFill>
        <p:spPr>
          <a:xfrm>
            <a:off x="566928" y="636493"/>
            <a:ext cx="3590848" cy="57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9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craft, outdoor, person, water&#10;&#10;Description automatically generated">
            <a:extLst>
              <a:ext uri="{FF2B5EF4-FFF2-40B4-BE49-F238E27FC236}">
                <a16:creationId xmlns:a16="http://schemas.microsoft.com/office/drawing/2014/main" id="{A0BF516A-B529-428C-9FDD-7612CD7E1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4470A4C-DF7B-452C-BE4C-8B96A4E1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>
                <a:solidFill>
                  <a:schemeClr val="bg1"/>
                </a:solidFill>
              </a:rPr>
              <a:pPr/>
              <a:t>6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0BA247-DF85-48DE-A729-749B3D367B1A}"/>
              </a:ext>
            </a:extLst>
          </p:cNvPr>
          <p:cNvSpPr/>
          <p:nvPr/>
        </p:nvSpPr>
        <p:spPr>
          <a:xfrm>
            <a:off x="6696075" y="832389"/>
            <a:ext cx="493395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63F48-4D93-4D41-9686-BFC24EAB3717}"/>
              </a:ext>
            </a:extLst>
          </p:cNvPr>
          <p:cNvSpPr txBox="1"/>
          <p:nvPr/>
        </p:nvSpPr>
        <p:spPr>
          <a:xfrm>
            <a:off x="7312819" y="1455922"/>
            <a:ext cx="3700463" cy="16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100" spc="300" dirty="0">
                <a:solidFill>
                  <a:schemeClr val="tx2"/>
                </a:solidFill>
              </a:rPr>
              <a:t>A CLEAR VISION, </a:t>
            </a:r>
            <a:br>
              <a:rPr lang="en-US" sz="3100" spc="300" dirty="0">
                <a:solidFill>
                  <a:schemeClr val="tx2"/>
                </a:solidFill>
              </a:rPr>
            </a:br>
            <a:r>
              <a:rPr lang="en-US" sz="3100" spc="300" dirty="0">
                <a:solidFill>
                  <a:schemeClr val="tx2"/>
                </a:solidFill>
              </a:rPr>
              <a:t>HARD WORK AND</a:t>
            </a:r>
            <a:br>
              <a:rPr lang="en-US" sz="3100" spc="300" dirty="0">
                <a:solidFill>
                  <a:schemeClr val="tx2"/>
                </a:solidFill>
              </a:rPr>
            </a:br>
            <a:r>
              <a:rPr lang="en-US" sz="3100" spc="300" dirty="0"/>
              <a:t>THE RIGHT TOOLS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BCB64-5FFB-4D57-98B4-4818DFE3E4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/>
          </a:blip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1D46A5-D480-4096-8BE7-32A06DBDF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55" y="638013"/>
            <a:ext cx="11047504" cy="5777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3B06EE-2625-46A1-8AD0-CC6A7C6E9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479C14B-968A-4AB7-8549-5A35F6A2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7</a:t>
            </a:fld>
            <a:endParaRPr lang="en-US"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35464-D73A-471A-BF69-FAAB13262196}"/>
              </a:ext>
            </a:extLst>
          </p:cNvPr>
          <p:cNvSpPr txBox="1"/>
          <p:nvPr/>
        </p:nvSpPr>
        <p:spPr>
          <a:xfrm>
            <a:off x="1843088" y="2995568"/>
            <a:ext cx="85058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spc="300" dirty="0">
                <a:solidFill>
                  <a:schemeClr val="tx2"/>
                </a:solidFill>
              </a:rPr>
              <a:t>PLOTTING </a:t>
            </a:r>
            <a:r>
              <a:rPr lang="en-US" sz="5200" spc="300" dirty="0"/>
              <a:t>THE COURSE</a:t>
            </a:r>
          </a:p>
        </p:txBody>
      </p:sp>
    </p:spTree>
    <p:extLst>
      <p:ext uri="{BB962C8B-B14F-4D97-AF65-F5344CB8AC3E}">
        <p14:creationId xmlns:p14="http://schemas.microsoft.com/office/powerpoint/2010/main" val="9109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C81E6F-D808-44FD-88F3-8332852D6A69}"/>
              </a:ext>
            </a:extLst>
          </p:cNvPr>
          <p:cNvSpPr/>
          <p:nvPr/>
        </p:nvSpPr>
        <p:spPr>
          <a:xfrm>
            <a:off x="566928" y="640080"/>
            <a:ext cx="11042650" cy="57790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30A96-BB7A-4755-B5E1-EA5A8C3D0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B6A1A1B-9694-487E-B0A4-0B38683A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8</a:t>
            </a:fld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97033-7E3A-41DB-800F-D55F5AC22286}"/>
              </a:ext>
            </a:extLst>
          </p:cNvPr>
          <p:cNvSpPr txBox="1"/>
          <p:nvPr/>
        </p:nvSpPr>
        <p:spPr>
          <a:xfrm>
            <a:off x="1862138" y="3419475"/>
            <a:ext cx="8505825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3200" spc="300" dirty="0">
                <a:solidFill>
                  <a:schemeClr val="tx2"/>
                </a:solidFill>
              </a:rPr>
              <a:t>WHAT DOES YOUR</a:t>
            </a:r>
            <a:br>
              <a:rPr lang="en-US" sz="3200" spc="300" dirty="0">
                <a:solidFill>
                  <a:schemeClr val="tx2"/>
                </a:solidFill>
              </a:rPr>
            </a:br>
            <a:r>
              <a:rPr lang="en-US" sz="3200" spc="300" dirty="0"/>
              <a:t>IDEAL LIFE LOOK LIKE?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3A5838-36A7-4CD5-8CE1-E2E008F08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24" y="2361248"/>
            <a:ext cx="676752" cy="67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F4454-76E6-4B61-AB5B-A006EFBD8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661"/>
            <a:ext cx="2542209" cy="129705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0494454-D2A2-4F9F-A653-8D68051B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360" y="6482348"/>
            <a:ext cx="449408" cy="205836"/>
          </a:xfrm>
        </p:spPr>
        <p:txBody>
          <a:bodyPr/>
          <a:lstStyle/>
          <a:p>
            <a:fld id="{92A8DA83-651D-4F7F-B39D-04EF63F17494}" type="slidenum">
              <a:rPr lang="en-US" sz="1050" smtClean="0"/>
              <a:pPr/>
              <a:t>9</a:t>
            </a:fld>
            <a:endParaRPr lang="en-US" sz="1050" dirty="0"/>
          </a:p>
        </p:txBody>
      </p:sp>
      <p:pic>
        <p:nvPicPr>
          <p:cNvPr id="10" name="Picture 9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43442239-3C0A-47F9-BCA5-480409FC9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55" y="638013"/>
            <a:ext cx="11047504" cy="5777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5BB92F-15AF-4EC0-B3FE-EBEA0A02F75E}"/>
              </a:ext>
            </a:extLst>
          </p:cNvPr>
          <p:cNvSpPr txBox="1"/>
          <p:nvPr/>
        </p:nvSpPr>
        <p:spPr>
          <a:xfrm>
            <a:off x="11061284" y="232013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Futura PT Light" panose="020B04020202040203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10530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ichael Noll + Associates, Inc.">
      <a:dk1>
        <a:srgbClr val="632876"/>
      </a:dk1>
      <a:lt1>
        <a:srgbClr val="FFFFFF"/>
      </a:lt1>
      <a:dk2>
        <a:srgbClr val="757679"/>
      </a:dk2>
      <a:lt2>
        <a:srgbClr val="EFEFEF"/>
      </a:lt2>
      <a:accent1>
        <a:srgbClr val="A5A6A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Michael Noll Fonts">
      <a:majorFont>
        <a:latin typeface="Futura PT Light"/>
        <a:ea typeface=""/>
        <a:cs typeface=""/>
      </a:majorFont>
      <a:minorFont>
        <a:latin typeface="Futura P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371</Words>
  <Application>Microsoft Office PowerPoint</Application>
  <PresentationFormat>Widescreen</PresentationFormat>
  <Paragraphs>128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Futura PT Book</vt:lpstr>
      <vt:lpstr>Futura PT Light</vt:lpstr>
      <vt:lpstr>Futura PT Demi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Cassels</dc:creator>
  <cp:lastModifiedBy>Allison Cassels</cp:lastModifiedBy>
  <cp:revision>78</cp:revision>
  <dcterms:created xsi:type="dcterms:W3CDTF">2020-10-22T17:47:44Z</dcterms:created>
  <dcterms:modified xsi:type="dcterms:W3CDTF">2023-06-26T20:12:21Z</dcterms:modified>
</cp:coreProperties>
</file>